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76" d="100"/>
          <a:sy n="76" d="100"/>
        </p:scale>
        <p:origin x="-1188" y="-1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471C2-5F35-41A9-B7C9-F718E6264726}" type="datetimeFigureOut">
              <a:rPr lang="he-IL" smtClean="0"/>
              <a:t>ב'/אלול/תשע"ו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AF080-8214-4CB9-A95C-8D16CE0B81C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32633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471C2-5F35-41A9-B7C9-F718E6264726}" type="datetimeFigureOut">
              <a:rPr lang="he-IL" smtClean="0"/>
              <a:t>ב'/אלול/תשע"ו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AF080-8214-4CB9-A95C-8D16CE0B81C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52617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471C2-5F35-41A9-B7C9-F718E6264726}" type="datetimeFigureOut">
              <a:rPr lang="he-IL" smtClean="0"/>
              <a:t>ב'/אלול/תשע"ו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AF080-8214-4CB9-A95C-8D16CE0B81C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12225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471C2-5F35-41A9-B7C9-F718E6264726}" type="datetimeFigureOut">
              <a:rPr lang="he-IL" smtClean="0"/>
              <a:t>ב'/אלול/תשע"ו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AF080-8214-4CB9-A95C-8D16CE0B81C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13580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471C2-5F35-41A9-B7C9-F718E6264726}" type="datetimeFigureOut">
              <a:rPr lang="he-IL" smtClean="0"/>
              <a:t>ב'/אלול/תשע"ו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AF080-8214-4CB9-A95C-8D16CE0B81C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11154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471C2-5F35-41A9-B7C9-F718E6264726}" type="datetimeFigureOut">
              <a:rPr lang="he-IL" smtClean="0"/>
              <a:t>ב'/אלול/תשע"ו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AF080-8214-4CB9-A95C-8D16CE0B81C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26421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471C2-5F35-41A9-B7C9-F718E6264726}" type="datetimeFigureOut">
              <a:rPr lang="he-IL" smtClean="0"/>
              <a:t>ב'/אלול/תשע"ו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AF080-8214-4CB9-A95C-8D16CE0B81C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12637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471C2-5F35-41A9-B7C9-F718E6264726}" type="datetimeFigureOut">
              <a:rPr lang="he-IL" smtClean="0"/>
              <a:t>ב'/אלול/תשע"ו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AF080-8214-4CB9-A95C-8D16CE0B81C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71697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471C2-5F35-41A9-B7C9-F718E6264726}" type="datetimeFigureOut">
              <a:rPr lang="he-IL" smtClean="0"/>
              <a:t>ב'/אלול/תשע"ו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AF080-8214-4CB9-A95C-8D16CE0B81C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2914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471C2-5F35-41A9-B7C9-F718E6264726}" type="datetimeFigureOut">
              <a:rPr lang="he-IL" smtClean="0"/>
              <a:t>ב'/אלול/תשע"ו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AF080-8214-4CB9-A95C-8D16CE0B81C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79131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471C2-5F35-41A9-B7C9-F718E6264726}" type="datetimeFigureOut">
              <a:rPr lang="he-IL" smtClean="0"/>
              <a:t>ב'/אלול/תשע"ו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AF080-8214-4CB9-A95C-8D16CE0B81C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95444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2471C2-5F35-41A9-B7C9-F718E6264726}" type="datetimeFigureOut">
              <a:rPr lang="he-IL" smtClean="0"/>
              <a:t>ב'/אלול/תשע"ו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AF080-8214-4CB9-A95C-8D16CE0B81C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48832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orianit.edu-negev.gov.il/sacharas/sites/homepage/miryam%5CImages%5C%D7%9E%D7%A4%D7%AA%20%D7%94%D7%A2%D7%95%D7%9C%D7%9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7554"/>
            <a:ext cx="8784976" cy="65887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0881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://www.target-maps.com/world%20map%20kir/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04" y="188640"/>
            <a:ext cx="8636542" cy="6120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3976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0" name="Picture 8" descr="מפת ישראל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15"/>
          <a:stretch/>
        </p:blipFill>
        <p:spPr bwMode="auto">
          <a:xfrm>
            <a:off x="1619672" y="23348"/>
            <a:ext cx="5880000" cy="6834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3305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מעוגל 1"/>
          <p:cNvSpPr/>
          <p:nvPr/>
        </p:nvSpPr>
        <p:spPr>
          <a:xfrm>
            <a:off x="6444208" y="1700808"/>
            <a:ext cx="2304256" cy="273630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b="1" dirty="0" err="1" smtClean="0">
                <a:solidFill>
                  <a:srgbClr val="FF0000"/>
                </a:solidFill>
              </a:rPr>
              <a:t>סלגו'קים</a:t>
            </a:r>
            <a:endParaRPr lang="he-IL" b="1" dirty="0" smtClean="0">
              <a:solidFill>
                <a:srgbClr val="FF0000"/>
              </a:solidFill>
            </a:endParaRPr>
          </a:p>
          <a:p>
            <a:pPr algn="ctr"/>
            <a:endParaRPr lang="he-IL" dirty="0" smtClean="0"/>
          </a:p>
          <a:p>
            <a:pPr algn="ctr"/>
            <a:endParaRPr lang="he-IL" dirty="0"/>
          </a:p>
          <a:p>
            <a:pPr algn="ctr"/>
            <a:endParaRPr lang="he-IL" dirty="0" smtClean="0"/>
          </a:p>
          <a:p>
            <a:pPr algn="ctr"/>
            <a:endParaRPr lang="he-IL" dirty="0" smtClean="0"/>
          </a:p>
          <a:p>
            <a:pPr algn="ctr"/>
            <a:endParaRPr lang="he-IL" dirty="0"/>
          </a:p>
          <a:p>
            <a:pPr algn="ctr"/>
            <a:endParaRPr lang="he-IL" dirty="0" smtClean="0"/>
          </a:p>
          <a:p>
            <a:pPr algn="ctr"/>
            <a:endParaRPr lang="he-IL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2267744" y="260648"/>
            <a:ext cx="4788532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3200" dirty="0" smtClean="0">
                <a:latin typeface="FrankRuehl" panose="020E0503060101010101" pitchFamily="34" charset="-79"/>
                <a:cs typeface="FrankRuehl" panose="020E0503060101010101" pitchFamily="34" charset="-79"/>
              </a:rPr>
              <a:t>פרק א' האימפריה </a:t>
            </a:r>
            <a:r>
              <a:rPr lang="he-IL" sz="3200" dirty="0" err="1" smtClean="0">
                <a:latin typeface="FrankRuehl" panose="020E0503060101010101" pitchFamily="34" charset="-79"/>
                <a:cs typeface="FrankRuehl" panose="020E0503060101010101" pitchFamily="34" charset="-79"/>
              </a:rPr>
              <a:t>העותמאנית</a:t>
            </a:r>
            <a:r>
              <a:rPr lang="he-IL" sz="3200" dirty="0" smtClean="0">
                <a:latin typeface="FrankRuehl" panose="020E0503060101010101" pitchFamily="34" charset="-79"/>
                <a:cs typeface="FrankRuehl" panose="020E0503060101010101" pitchFamily="34" charset="-79"/>
              </a:rPr>
              <a:t> </a:t>
            </a:r>
          </a:p>
          <a:p>
            <a:pPr algn="ctr"/>
            <a:r>
              <a:rPr lang="he-IL" sz="3200" dirty="0" smtClean="0">
                <a:solidFill>
                  <a:srgbClr val="FF0000"/>
                </a:solidFill>
                <a:latin typeface="Guttman Yad-Brush" panose="02010401010101010101" pitchFamily="2" charset="-79"/>
                <a:cs typeface="Guttman Yad-Brush" panose="02010401010101010101" pitchFamily="2" charset="-79"/>
              </a:rPr>
              <a:t>מי היו התורכים?</a:t>
            </a:r>
          </a:p>
        </p:txBody>
      </p:sp>
      <p:sp>
        <p:nvSpPr>
          <p:cNvPr id="5" name="חץ שמאלה-למעלה 4"/>
          <p:cNvSpPr/>
          <p:nvPr/>
        </p:nvSpPr>
        <p:spPr>
          <a:xfrm>
            <a:off x="7236296" y="4725144"/>
            <a:ext cx="648072" cy="648072"/>
          </a:xfrm>
          <a:prstGeom prst="lef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מלבן מעוגל 5"/>
          <p:cNvSpPr/>
          <p:nvPr/>
        </p:nvSpPr>
        <p:spPr>
          <a:xfrm>
            <a:off x="3707904" y="4149080"/>
            <a:ext cx="2736304" cy="230425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b="1" dirty="0" smtClean="0">
                <a:solidFill>
                  <a:srgbClr val="FF0000"/>
                </a:solidFill>
              </a:rPr>
              <a:t>מונגולים </a:t>
            </a:r>
            <a:endParaRPr lang="he-IL" b="1" dirty="0" smtClean="0">
              <a:solidFill>
                <a:srgbClr val="FF0000"/>
              </a:solidFill>
            </a:endParaRPr>
          </a:p>
          <a:p>
            <a:pPr algn="ctr"/>
            <a:endParaRPr lang="he-IL" b="1" dirty="0">
              <a:solidFill>
                <a:srgbClr val="FF0000"/>
              </a:solidFill>
            </a:endParaRPr>
          </a:p>
          <a:p>
            <a:pPr algn="ctr"/>
            <a:endParaRPr lang="he-IL" b="1" dirty="0" smtClean="0">
              <a:solidFill>
                <a:srgbClr val="FF0000"/>
              </a:solidFill>
            </a:endParaRPr>
          </a:p>
          <a:p>
            <a:pPr algn="ctr"/>
            <a:endParaRPr lang="he-IL" b="1" dirty="0">
              <a:solidFill>
                <a:srgbClr val="FF0000"/>
              </a:solidFill>
            </a:endParaRPr>
          </a:p>
          <a:p>
            <a:pPr algn="ctr"/>
            <a:endParaRPr lang="he-IL" b="1" dirty="0" smtClean="0">
              <a:solidFill>
                <a:srgbClr val="FF0000"/>
              </a:solidFill>
            </a:endParaRPr>
          </a:p>
          <a:p>
            <a:pPr algn="ctr"/>
            <a:endParaRPr lang="he-IL" b="1" dirty="0">
              <a:solidFill>
                <a:srgbClr val="FF0000"/>
              </a:solidFill>
            </a:endParaRPr>
          </a:p>
          <a:p>
            <a:pPr algn="ctr"/>
            <a:endParaRPr lang="he-IL" b="1" dirty="0" smtClean="0">
              <a:solidFill>
                <a:srgbClr val="FF0000"/>
              </a:solidFill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483768" y="4709421"/>
            <a:ext cx="695325" cy="69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מלבן מעוגל 11"/>
          <p:cNvSpPr/>
          <p:nvPr/>
        </p:nvSpPr>
        <p:spPr>
          <a:xfrm>
            <a:off x="1043608" y="1657964"/>
            <a:ext cx="2592288" cy="273630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b="1" dirty="0" smtClean="0">
                <a:solidFill>
                  <a:srgbClr val="FF0000"/>
                </a:solidFill>
              </a:rPr>
              <a:t>הממלכה </a:t>
            </a:r>
            <a:r>
              <a:rPr lang="he-IL" b="1" dirty="0" err="1" smtClean="0">
                <a:solidFill>
                  <a:srgbClr val="FF0000"/>
                </a:solidFill>
              </a:rPr>
              <a:t>העותמאנית</a:t>
            </a:r>
            <a:endParaRPr lang="he-IL" b="1" dirty="0" smtClean="0">
              <a:solidFill>
                <a:srgbClr val="FF0000"/>
              </a:solidFill>
            </a:endParaRPr>
          </a:p>
          <a:p>
            <a:pPr algn="ctr"/>
            <a:endParaRPr lang="he-IL" b="1" dirty="0">
              <a:solidFill>
                <a:srgbClr val="FF0000"/>
              </a:solidFill>
            </a:endParaRPr>
          </a:p>
          <a:p>
            <a:pPr algn="ctr"/>
            <a:endParaRPr lang="he-IL" b="1" dirty="0" smtClean="0">
              <a:solidFill>
                <a:srgbClr val="FF0000"/>
              </a:solidFill>
            </a:endParaRPr>
          </a:p>
          <a:p>
            <a:pPr algn="ctr"/>
            <a:endParaRPr lang="he-IL" b="1" dirty="0">
              <a:solidFill>
                <a:srgbClr val="FF0000"/>
              </a:solidFill>
            </a:endParaRPr>
          </a:p>
          <a:p>
            <a:pPr algn="ctr"/>
            <a:endParaRPr lang="he-IL" b="1" dirty="0" smtClean="0">
              <a:solidFill>
                <a:srgbClr val="FF0000"/>
              </a:solidFill>
            </a:endParaRPr>
          </a:p>
          <a:p>
            <a:pPr algn="ctr"/>
            <a:endParaRPr lang="he-IL" b="1" dirty="0">
              <a:solidFill>
                <a:srgbClr val="FF0000"/>
              </a:solidFill>
            </a:endParaRPr>
          </a:p>
          <a:p>
            <a:pPr algn="ctr"/>
            <a:endParaRPr lang="he-IL" b="1" dirty="0" smtClean="0">
              <a:solidFill>
                <a:srgbClr val="FF0000"/>
              </a:solidFill>
            </a:endParaRPr>
          </a:p>
          <a:p>
            <a:pPr algn="ctr"/>
            <a:endParaRPr lang="he-IL" b="1" dirty="0" smtClean="0">
              <a:solidFill>
                <a:srgbClr val="FF0000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1862" y="1700808"/>
            <a:ext cx="2286000" cy="2232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73002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35896" y="499381"/>
            <a:ext cx="396044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3600" dirty="0" err="1" smtClean="0">
                <a:latin typeface="FrankRuehl" panose="020E0503060101010101" pitchFamily="34" charset="-79"/>
                <a:cs typeface="FrankRuehl" panose="020E0503060101010101" pitchFamily="34" charset="-79"/>
              </a:rPr>
              <a:t>עוצמאת</a:t>
            </a:r>
            <a:r>
              <a:rPr lang="he-IL" sz="3600" dirty="0" smtClean="0">
                <a:latin typeface="FrankRuehl" panose="020E0503060101010101" pitchFamily="34" charset="-79"/>
                <a:cs typeface="FrankRuehl" panose="020E0503060101010101" pitchFamily="34" charset="-79"/>
              </a:rPr>
              <a:t> הצבא </a:t>
            </a:r>
            <a:r>
              <a:rPr lang="he-IL" sz="3600" dirty="0" err="1" smtClean="0">
                <a:latin typeface="FrankRuehl" panose="020E0503060101010101" pitchFamily="34" charset="-79"/>
                <a:cs typeface="FrankRuehl" panose="020E0503060101010101" pitchFamily="34" charset="-79"/>
              </a:rPr>
              <a:t>העותמאני</a:t>
            </a:r>
            <a:endParaRPr lang="he-IL" sz="3600" dirty="0">
              <a:latin typeface="FrankRuehl" panose="020E0503060101010101" pitchFamily="34" charset="-79"/>
              <a:cs typeface="FrankRuehl" panose="020E0503060101010101" pitchFamily="34" charset="-79"/>
            </a:endParaRP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07512"/>
            <a:ext cx="2506867" cy="1537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067944" y="1844824"/>
            <a:ext cx="4680520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>
                <a:solidFill>
                  <a:srgbClr val="FF0000"/>
                </a:solidFill>
              </a:rPr>
              <a:t>1.</a:t>
            </a:r>
          </a:p>
          <a:p>
            <a:r>
              <a:rPr lang="he-IL" dirty="0" smtClean="0">
                <a:solidFill>
                  <a:srgbClr val="FF0000"/>
                </a:solidFill>
              </a:rPr>
              <a:t>2.</a:t>
            </a:r>
          </a:p>
          <a:p>
            <a:r>
              <a:rPr lang="he-IL" dirty="0" smtClean="0">
                <a:solidFill>
                  <a:srgbClr val="FF0000"/>
                </a:solidFill>
              </a:rPr>
              <a:t>3.</a:t>
            </a:r>
          </a:p>
          <a:p>
            <a:r>
              <a:rPr lang="he-IL" dirty="0" smtClean="0">
                <a:solidFill>
                  <a:srgbClr val="FF0000"/>
                </a:solidFill>
              </a:rPr>
              <a:t>4.</a:t>
            </a:r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4" name="מלבן מעוגל 3"/>
          <p:cNvSpPr/>
          <p:nvPr/>
        </p:nvSpPr>
        <p:spPr>
          <a:xfrm>
            <a:off x="3059832" y="4149080"/>
            <a:ext cx="3780420" cy="2016224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מי היו </a:t>
            </a:r>
            <a:r>
              <a:rPr lang="he-IL" dirty="0" err="1" smtClean="0"/>
              <a:t>היניצ'רים</a:t>
            </a:r>
            <a:r>
              <a:rPr lang="he-IL" dirty="0" smtClean="0"/>
              <a:t>?</a:t>
            </a:r>
          </a:p>
          <a:p>
            <a:pPr algn="ctr"/>
            <a:endParaRPr lang="he-IL" dirty="0"/>
          </a:p>
          <a:p>
            <a:pPr algn="ctr"/>
            <a:endParaRPr lang="he-IL" dirty="0" smtClean="0"/>
          </a:p>
          <a:p>
            <a:pPr algn="ctr"/>
            <a:endParaRPr lang="he-IL" dirty="0"/>
          </a:p>
          <a:p>
            <a:pPr algn="ctr"/>
            <a:endParaRPr lang="he-IL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105" y="2726023"/>
            <a:ext cx="1578986" cy="2300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355976" y="1145712"/>
            <a:ext cx="396044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כתבי במה התבטאה </a:t>
            </a:r>
            <a:r>
              <a:rPr lang="he-IL" dirty="0" err="1" smtClean="0"/>
              <a:t>עוצמאת</a:t>
            </a:r>
            <a:r>
              <a:rPr lang="he-IL" dirty="0" smtClean="0"/>
              <a:t> 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582569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67744" y="486633"/>
            <a:ext cx="468052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3600" dirty="0" smtClean="0">
                <a:solidFill>
                  <a:srgbClr val="00B0F0"/>
                </a:solidFill>
                <a:latin typeface="FrankRuehl" panose="020E0503060101010101" pitchFamily="34" charset="-79"/>
                <a:cs typeface="FrankRuehl" panose="020E0503060101010101" pitchFamily="34" charset="-79"/>
              </a:rPr>
              <a:t>סודות ההצלחה של האימפריה</a:t>
            </a:r>
            <a:endParaRPr lang="he-IL" sz="3600" dirty="0">
              <a:solidFill>
                <a:srgbClr val="00B0F0"/>
              </a:solidFill>
              <a:latin typeface="FrankRuehl" panose="020E0503060101010101" pitchFamily="34" charset="-79"/>
              <a:cs typeface="FrankRuehl" panose="020E0503060101010101" pitchFamily="34" charset="-79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5576" y="1132964"/>
            <a:ext cx="7380820" cy="286232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742950" indent="-742950">
              <a:buAutoNum type="arabicPeriod"/>
            </a:pPr>
            <a:r>
              <a:rPr lang="he-IL" sz="3600" b="1" dirty="0" smtClean="0"/>
              <a:t>כוח צבאי</a:t>
            </a:r>
          </a:p>
          <a:p>
            <a:pPr marL="742950" indent="-742950">
              <a:buAutoNum type="arabicPeriod"/>
            </a:pPr>
            <a:r>
              <a:rPr lang="he-IL" sz="3600" b="1" dirty="0" smtClean="0"/>
              <a:t>השיטה הריכוזית</a:t>
            </a:r>
          </a:p>
          <a:p>
            <a:pPr marL="742950" indent="-742950">
              <a:buAutoNum type="arabicPeriod"/>
            </a:pPr>
            <a:r>
              <a:rPr lang="he-IL" sz="3600" b="1" dirty="0" smtClean="0"/>
              <a:t>סובלנות רבה כלפי נתיניהם.</a:t>
            </a:r>
          </a:p>
          <a:p>
            <a:r>
              <a:rPr lang="he-IL" sz="3600" b="1" dirty="0" smtClean="0"/>
              <a:t>4.מינו לתפקידים שונים גם אנשים שלא ממוצא תורכי ואפילו לא מוסלמים.</a:t>
            </a:r>
            <a:endParaRPr lang="he-IL" sz="3600" b="1" dirty="0"/>
          </a:p>
        </p:txBody>
      </p:sp>
      <p:sp>
        <p:nvSpPr>
          <p:cNvPr id="5" name="מלבן מעוגל 4"/>
          <p:cNvSpPr/>
          <p:nvPr/>
        </p:nvSpPr>
        <p:spPr>
          <a:xfrm>
            <a:off x="1475656" y="4077072"/>
            <a:ext cx="7200800" cy="252028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2800" b="1" dirty="0" smtClean="0">
                <a:solidFill>
                  <a:srgbClr val="00B0F0"/>
                </a:solidFill>
              </a:rPr>
              <a:t>השיטה הריכוזית</a:t>
            </a:r>
            <a:r>
              <a:rPr lang="he-IL" sz="2000" b="1" dirty="0" smtClean="0"/>
              <a:t>: </a:t>
            </a:r>
            <a:r>
              <a:rPr lang="he-IL" sz="2000" b="1" dirty="0" smtClean="0">
                <a:solidFill>
                  <a:srgbClr val="FF0000"/>
                </a:solidFill>
              </a:rPr>
              <a:t>בראש עמד הסולטן</a:t>
            </a:r>
          </a:p>
          <a:p>
            <a:pPr algn="ctr"/>
            <a:r>
              <a:rPr lang="he-IL" sz="2000" b="1" dirty="0" smtClean="0"/>
              <a:t>הסבירי את השיטה</a:t>
            </a:r>
          </a:p>
          <a:p>
            <a:pPr algn="ctr"/>
            <a:endParaRPr lang="he-IL" sz="2000" b="1" dirty="0"/>
          </a:p>
          <a:p>
            <a:pPr algn="ctr"/>
            <a:endParaRPr lang="he-IL" sz="2000" b="1" dirty="0" smtClean="0"/>
          </a:p>
          <a:p>
            <a:pPr algn="ctr"/>
            <a:endParaRPr lang="he-IL" sz="2000" b="1" dirty="0"/>
          </a:p>
          <a:p>
            <a:pPr algn="ctr"/>
            <a:endParaRPr lang="he-IL" sz="2000" b="1" dirty="0" smtClean="0"/>
          </a:p>
          <a:p>
            <a:pPr algn="ctr"/>
            <a:endParaRPr lang="he-IL" sz="2000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766" y="163825"/>
            <a:ext cx="1905000" cy="240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81588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58413" y="153506"/>
            <a:ext cx="4680520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3600" dirty="0" smtClean="0">
                <a:solidFill>
                  <a:srgbClr val="FF0000"/>
                </a:solidFill>
                <a:latin typeface="FrankRuehl" panose="020E0503060101010101" pitchFamily="34" charset="-79"/>
                <a:cs typeface="FrankRuehl" panose="020E0503060101010101" pitchFamily="34" charset="-79"/>
              </a:rPr>
              <a:t>מהם הגורמים </a:t>
            </a:r>
            <a:r>
              <a:rPr lang="he-IL" sz="3600" dirty="0" smtClean="0">
                <a:solidFill>
                  <a:srgbClr val="FF0000"/>
                </a:solidFill>
                <a:latin typeface="FrankRuehl" panose="020E0503060101010101" pitchFamily="34" charset="-79"/>
                <a:cs typeface="FrankRuehl" panose="020E0503060101010101" pitchFamily="34" charset="-79"/>
              </a:rPr>
              <a:t>להיחלשות האימפריה</a:t>
            </a:r>
            <a:endParaRPr lang="he-IL" sz="3600" dirty="0">
              <a:solidFill>
                <a:srgbClr val="FF0000"/>
              </a:solidFill>
              <a:latin typeface="FrankRuehl" panose="020E0503060101010101" pitchFamily="34" charset="-79"/>
              <a:cs typeface="FrankRuehl" panose="020E0503060101010101" pitchFamily="34" charset="-79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339752" y="1712123"/>
            <a:ext cx="6264696" cy="440120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000" b="1" dirty="0" smtClean="0"/>
              <a:t>1.</a:t>
            </a:r>
          </a:p>
          <a:p>
            <a:endParaRPr lang="he-IL" sz="2000" b="1" dirty="0" smtClean="0"/>
          </a:p>
          <a:p>
            <a:r>
              <a:rPr lang="he-IL" sz="2000" b="1" dirty="0" smtClean="0"/>
              <a:t>2.</a:t>
            </a:r>
          </a:p>
          <a:p>
            <a:r>
              <a:rPr lang="he-IL" sz="2000" b="1" dirty="0" smtClean="0"/>
              <a:t>3.</a:t>
            </a:r>
          </a:p>
          <a:p>
            <a:endParaRPr lang="he-IL" sz="2000" b="1" dirty="0" smtClean="0"/>
          </a:p>
          <a:p>
            <a:r>
              <a:rPr lang="he-IL" sz="2000" b="1" dirty="0" smtClean="0"/>
              <a:t>4.</a:t>
            </a:r>
          </a:p>
          <a:p>
            <a:endParaRPr lang="he-IL" sz="2000" b="1" dirty="0" smtClean="0"/>
          </a:p>
          <a:p>
            <a:r>
              <a:rPr lang="he-IL" sz="2000" b="1" dirty="0" smtClean="0"/>
              <a:t>5.</a:t>
            </a:r>
          </a:p>
          <a:p>
            <a:endParaRPr lang="he-IL" sz="2000" b="1" dirty="0" smtClean="0"/>
          </a:p>
          <a:p>
            <a:r>
              <a:rPr lang="he-IL" sz="2000" b="1" smtClean="0"/>
              <a:t>6.</a:t>
            </a:r>
          </a:p>
          <a:p>
            <a:endParaRPr lang="he-IL" sz="2000" b="1" dirty="0" smtClean="0"/>
          </a:p>
          <a:p>
            <a:r>
              <a:rPr lang="he-IL" sz="2000" b="1" dirty="0" smtClean="0"/>
              <a:t>7.</a:t>
            </a:r>
            <a:endParaRPr lang="he-IL" sz="2000" b="1" dirty="0"/>
          </a:p>
          <a:p>
            <a:pPr marL="342900" indent="-342900">
              <a:buAutoNum type="arabicPeriod"/>
            </a:pPr>
            <a:endParaRPr lang="he-IL" sz="2000" b="1" dirty="0" smtClean="0"/>
          </a:p>
          <a:p>
            <a:pPr marL="342900" indent="-342900">
              <a:buAutoNum type="arabicPeriod"/>
            </a:pPr>
            <a:endParaRPr lang="he-IL" sz="20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76672"/>
            <a:ext cx="1080120" cy="18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068960"/>
            <a:ext cx="1857375" cy="246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31812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84</Words>
  <Application>Microsoft Office PowerPoint</Application>
  <PresentationFormat>‫הצגה על המסך (4:3)</PresentationFormat>
  <Paragraphs>51</Paragraphs>
  <Slides>7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7</vt:i4>
      </vt:variant>
    </vt:vector>
  </HeadingPairs>
  <TitlesOfParts>
    <vt:vector size="8" baseType="lpstr">
      <vt:lpstr>ערכת נושא Office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CUSTOMER</dc:creator>
  <cp:lastModifiedBy>CUSTOMER</cp:lastModifiedBy>
  <cp:revision>12</cp:revision>
  <dcterms:created xsi:type="dcterms:W3CDTF">2014-09-21T14:30:45Z</dcterms:created>
  <dcterms:modified xsi:type="dcterms:W3CDTF">2016-09-05T07:04:49Z</dcterms:modified>
</cp:coreProperties>
</file>