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6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61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2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358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115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642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263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69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1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913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4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71C2-5F35-41A9-B7C9-F718E6264726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AF080-8214-4CB9-A95C-8D16CE0B81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883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rianit.edu-negev.gov.il/sacharas/sites/homepage/miryam%5CImages%5C%D7%9E%D7%A4%D7%AA%20%D7%94%D7%A2%D7%95%D7%9C%D7%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54"/>
            <a:ext cx="8784976" cy="65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88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target-maps.com/world%20map%20kir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" y="188640"/>
            <a:ext cx="863654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9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מפת ישרא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5"/>
          <a:stretch/>
        </p:blipFill>
        <p:spPr bwMode="auto">
          <a:xfrm>
            <a:off x="1619672" y="23348"/>
            <a:ext cx="5880000" cy="683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3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6444208" y="1700808"/>
            <a:ext cx="2304256" cy="27363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 err="1" smtClean="0">
                <a:solidFill>
                  <a:srgbClr val="FF0000"/>
                </a:solidFill>
              </a:rPr>
              <a:t>סלגו'קים</a:t>
            </a:r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endParaRPr lang="he-IL" dirty="0" smtClean="0"/>
          </a:p>
          <a:p>
            <a:pPr algn="ctr"/>
            <a:endParaRPr lang="he-IL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67744" y="260648"/>
            <a:ext cx="47885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פרק א' האימפריה </a:t>
            </a:r>
            <a:r>
              <a:rPr lang="he-IL" sz="3200" dirty="0" err="1" smtClean="0">
                <a:latin typeface="FrankRuehl" panose="020E0503060101010101" pitchFamily="34" charset="-79"/>
                <a:cs typeface="FrankRuehl" panose="020E0503060101010101" pitchFamily="34" charset="-79"/>
              </a:rPr>
              <a:t>העותמאנית</a:t>
            </a:r>
            <a:r>
              <a:rPr lang="he-IL" sz="3200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algn="ctr"/>
            <a:r>
              <a:rPr lang="he-IL" sz="3200" dirty="0" smtClean="0">
                <a:solidFill>
                  <a:srgbClr val="FF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מי היו התורכים?</a:t>
            </a:r>
          </a:p>
        </p:txBody>
      </p:sp>
      <p:sp>
        <p:nvSpPr>
          <p:cNvPr id="5" name="חץ שמאלה-למעלה 4"/>
          <p:cNvSpPr/>
          <p:nvPr/>
        </p:nvSpPr>
        <p:spPr>
          <a:xfrm>
            <a:off x="7236296" y="4725144"/>
            <a:ext cx="648072" cy="64807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3707904" y="4149080"/>
            <a:ext cx="2736304" cy="2304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מונגולים </a:t>
            </a:r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83768" y="4709421"/>
            <a:ext cx="6953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מלבן מעוגל 11"/>
          <p:cNvSpPr/>
          <p:nvPr/>
        </p:nvSpPr>
        <p:spPr>
          <a:xfrm>
            <a:off x="1043608" y="1657964"/>
            <a:ext cx="2592288" cy="27363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הממלכה </a:t>
            </a:r>
            <a:r>
              <a:rPr lang="he-IL" b="1" dirty="0" err="1" smtClean="0">
                <a:solidFill>
                  <a:srgbClr val="FF0000"/>
                </a:solidFill>
              </a:rPr>
              <a:t>העותמאנית</a:t>
            </a:r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  <a:p>
            <a:pPr algn="ctr"/>
            <a:endParaRPr lang="he-IL" b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62" y="1700808"/>
            <a:ext cx="2286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0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499381"/>
            <a:ext cx="3960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err="1" smtClean="0">
                <a:latin typeface="FrankRuehl" panose="020E0503060101010101" pitchFamily="34" charset="-79"/>
                <a:cs typeface="FrankRuehl" panose="020E0503060101010101" pitchFamily="34" charset="-79"/>
              </a:rPr>
              <a:t>עוצמאת</a:t>
            </a:r>
            <a:r>
              <a:rPr lang="he-IL" sz="3600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 הצבא </a:t>
            </a:r>
            <a:r>
              <a:rPr lang="he-IL" sz="3600" dirty="0" err="1" smtClean="0">
                <a:latin typeface="FrankRuehl" panose="020E0503060101010101" pitchFamily="34" charset="-79"/>
                <a:cs typeface="FrankRuehl" panose="020E0503060101010101" pitchFamily="34" charset="-79"/>
              </a:rPr>
              <a:t>העותמאני</a:t>
            </a:r>
            <a:endParaRPr lang="he-IL" sz="36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7512"/>
            <a:ext cx="2506867" cy="15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7944" y="1844824"/>
            <a:ext cx="46805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1.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2.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3.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4.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3059832" y="4149080"/>
            <a:ext cx="3780420" cy="20162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מי היו </a:t>
            </a:r>
            <a:r>
              <a:rPr lang="he-IL" dirty="0" err="1" smtClean="0"/>
              <a:t>היניצ'רים</a:t>
            </a:r>
            <a:r>
              <a:rPr lang="he-IL" dirty="0" smtClean="0"/>
              <a:t>?</a:t>
            </a:r>
          </a:p>
          <a:p>
            <a:pPr algn="ctr"/>
            <a:endParaRPr lang="he-IL" dirty="0"/>
          </a:p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5" y="2726023"/>
            <a:ext cx="1578986" cy="23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76" y="1145712"/>
            <a:ext cx="39604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כתבי במה התבטאה </a:t>
            </a:r>
            <a:r>
              <a:rPr lang="he-IL" dirty="0" err="1" smtClean="0"/>
              <a:t>עוצמאת</a:t>
            </a: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25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86633"/>
            <a:ext cx="46805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solidFill>
                  <a:srgbClr val="00B0F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סודות ההצלחה של האימפריה</a:t>
            </a:r>
            <a:endParaRPr lang="he-IL" sz="3600" dirty="0">
              <a:solidFill>
                <a:srgbClr val="00B0F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132964"/>
            <a:ext cx="738082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742950" indent="-742950">
              <a:buAutoNum type="arabicPeriod"/>
            </a:pPr>
            <a:r>
              <a:rPr lang="he-IL" sz="3600" b="1" dirty="0" smtClean="0"/>
              <a:t>כוח צבאי</a:t>
            </a:r>
          </a:p>
          <a:p>
            <a:pPr marL="742950" indent="-742950">
              <a:buAutoNum type="arabicPeriod"/>
            </a:pPr>
            <a:r>
              <a:rPr lang="he-IL" sz="3600" b="1" dirty="0" smtClean="0"/>
              <a:t>השיטה הריכוזית</a:t>
            </a:r>
          </a:p>
          <a:p>
            <a:pPr marL="742950" indent="-742950">
              <a:buAutoNum type="arabicPeriod"/>
            </a:pPr>
            <a:r>
              <a:rPr lang="he-IL" sz="3600" b="1" dirty="0" smtClean="0"/>
              <a:t>סובלנות רבה כלפי נתיניהם.</a:t>
            </a:r>
          </a:p>
          <a:p>
            <a:r>
              <a:rPr lang="he-IL" sz="3600" b="1" dirty="0" smtClean="0"/>
              <a:t>4.מינו לתפקידים שונים גם אנשים שלא ממוצא תורכי ואפילו לא מוסלמים.</a:t>
            </a:r>
            <a:endParaRPr lang="he-IL" sz="3600" b="1" dirty="0"/>
          </a:p>
        </p:txBody>
      </p:sp>
      <p:sp>
        <p:nvSpPr>
          <p:cNvPr id="5" name="מלבן מעוגל 4"/>
          <p:cNvSpPr/>
          <p:nvPr/>
        </p:nvSpPr>
        <p:spPr>
          <a:xfrm>
            <a:off x="1475656" y="4077072"/>
            <a:ext cx="7200800" cy="2520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00B0F0"/>
                </a:solidFill>
              </a:rPr>
              <a:t>השיטה הריכוזית</a:t>
            </a:r>
            <a:r>
              <a:rPr lang="he-IL" sz="2000" b="1" dirty="0" smtClean="0"/>
              <a:t>: </a:t>
            </a:r>
            <a:r>
              <a:rPr lang="he-IL" sz="2000" b="1" dirty="0" smtClean="0">
                <a:solidFill>
                  <a:srgbClr val="FF0000"/>
                </a:solidFill>
              </a:rPr>
              <a:t>בראש עמד הסולטן</a:t>
            </a:r>
          </a:p>
          <a:p>
            <a:pPr algn="ctr"/>
            <a:r>
              <a:rPr lang="he-IL" sz="2000" b="1" dirty="0" smtClean="0"/>
              <a:t>הסבירי את השיטה</a:t>
            </a:r>
          </a:p>
          <a:p>
            <a:pPr algn="ctr"/>
            <a:endParaRPr lang="he-IL" sz="2000" b="1" dirty="0"/>
          </a:p>
          <a:p>
            <a:pPr algn="ctr"/>
            <a:endParaRPr lang="he-IL" sz="2000" b="1" dirty="0" smtClean="0"/>
          </a:p>
          <a:p>
            <a:pPr algn="ctr"/>
            <a:endParaRPr lang="he-IL" sz="2000" b="1" dirty="0"/>
          </a:p>
          <a:p>
            <a:pPr algn="ctr"/>
            <a:endParaRPr lang="he-IL" sz="2000" b="1" dirty="0" smtClean="0"/>
          </a:p>
          <a:p>
            <a:pPr algn="ctr"/>
            <a:endParaRPr lang="he-IL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6" y="163825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5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8413" y="153506"/>
            <a:ext cx="46805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solidFill>
                  <a:srgbClr val="FF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מהם הגורמים </a:t>
            </a:r>
            <a:r>
              <a:rPr lang="he-IL" sz="3600" dirty="0" smtClean="0">
                <a:solidFill>
                  <a:srgbClr val="FF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להיחלשות האימפריה</a:t>
            </a:r>
            <a:endParaRPr lang="he-IL" sz="3600" dirty="0">
              <a:solidFill>
                <a:srgbClr val="FF0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1712123"/>
            <a:ext cx="6264696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1.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2.</a:t>
            </a:r>
          </a:p>
          <a:p>
            <a:r>
              <a:rPr lang="he-IL" sz="2000" b="1" dirty="0" smtClean="0"/>
              <a:t>3.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4.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5.</a:t>
            </a:r>
          </a:p>
          <a:p>
            <a:endParaRPr lang="he-IL" sz="2000" b="1" dirty="0" smtClean="0"/>
          </a:p>
          <a:p>
            <a:r>
              <a:rPr lang="he-IL" sz="2000" b="1" smtClean="0"/>
              <a:t>6.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7.</a:t>
            </a:r>
            <a:endParaRPr lang="he-IL" sz="2000" b="1" dirty="0"/>
          </a:p>
          <a:p>
            <a:pPr marL="342900" indent="-342900">
              <a:buAutoNum type="arabicPeriod"/>
            </a:pPr>
            <a:endParaRPr lang="he-IL" sz="2000" b="1" dirty="0" smtClean="0"/>
          </a:p>
          <a:p>
            <a:pPr marL="342900" indent="-342900">
              <a:buAutoNum type="arabicPeriod"/>
            </a:pPr>
            <a:endParaRPr lang="he-IL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08012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18573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</Words>
  <Application>Microsoft Office PowerPoint</Application>
  <PresentationFormat>‫הצגה על המסך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CUSTOMER</dc:creator>
  <cp:lastModifiedBy>CUSTOMER</cp:lastModifiedBy>
  <cp:revision>12</cp:revision>
  <dcterms:created xsi:type="dcterms:W3CDTF">2014-09-21T14:30:45Z</dcterms:created>
  <dcterms:modified xsi:type="dcterms:W3CDTF">2016-09-05T07:04:49Z</dcterms:modified>
</cp:coreProperties>
</file>